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1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5C2D0-6BD9-C5B4-CCD7-251FB722C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055B1E-8092-4929-0FCC-29044ED19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864CA-FA37-8808-197F-4A3BB8F7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460521-2499-10C7-6BC9-3BEAFF34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B16CAA-620C-3673-238E-D022B7F9E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6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EE08E-B22B-51EB-3147-0E1D5493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E894B7-86FF-F556-271C-8E52D0020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E16481-046C-5C00-47F7-F5D040A4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613B80-5769-9BBA-27A8-1AC74210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42984F-F2C2-5BD4-967D-733F8AC3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3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7BCA7D-18F2-6F25-AA40-68042752C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71A860-973A-D208-54E9-27F6C2F51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35A7DD-6C7F-D3DD-4E3B-D8811104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AA3619-FA20-894F-6D67-C9647563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474129-ED06-FE9E-95B2-71A4D87E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19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6EFF-DB22-4A07-9679-1C6B3281EE0C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6A3D8-5C3C-488E-9860-2C6D02F8C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371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0907-3975-4F91-85C4-7CBC33088FCA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2259-8FE6-480D-9F41-F0EB883BE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679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91242-BA2C-4CC1-8F65-80E4D1772E72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E967-5DCD-4021-8E35-5E1E416F0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22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0FAF-B628-4A1C-BF44-B0A860E8CB82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FAB18-9532-4938-8473-19B6F75FB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1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F8F32-F3BC-4834-AA92-3F12F72AFCE9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10B3-4913-4D22-8D22-5F1982344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037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7171-F218-46F3-AE48-34C4F3348613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EC90-A3F1-4EE8-9741-B567BD409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758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A95A-4112-47A1-B165-51D8B038DF0E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EECF7-1729-4D18-B314-F34959257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62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EDEA5-25E8-48D8-A88B-4F9FEA1887AE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CECB-64E5-4B73-A76F-3B3F81B6E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54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200B6-3C6D-24A0-6ADC-510E1A3C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C6E4D8-374C-EBE1-69AF-9B89C62D7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7D330F-6F67-0F2D-3499-6532A083E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1179C7-CB92-CD23-0502-09221659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C8CFD6-7776-D083-3CA2-F0FDB14E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72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8AE34-505C-468A-9848-B535CF8F34CD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A334E-C601-4D44-A64A-7FFF89652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675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48C95-49D3-407D-90AA-6EF30C881B17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21963-E090-4EAD-A526-529FE844B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77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58A-1FB2-4981-867F-BE3662489984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F1D8-BDFC-484E-96B2-C4F5E1884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2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8ACD49-DCBD-10A4-F9C2-B5A3CD4C0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4DE3A8-5644-C827-4C2F-F34BD0CF3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3DE63B-B2F4-5148-3EC0-2DF9EA3D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403A00-4B75-C783-F28A-0BC49610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44C56-4352-1BDC-04F8-C85D5ADA6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3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65E7E-6E93-BEBC-7DDA-14222E58E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C18A66-F6BC-936F-56CB-4C5FA9661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B22AEB-F479-F503-8FD9-3E637916C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091DB3-F17E-1DD5-E4FD-01F46C95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B9C7EB-BCA5-8593-14ED-6B67EB9B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EE47AC-E114-A7A0-77E9-C583507C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39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93AFF-87DF-1C75-83EB-FE0A7CC1A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54E561-3106-8B5A-098B-A3EA75A04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D206B2-F1DD-4424-BE10-91349ADA0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59A0C9-DAB4-5CBA-EB0C-C041F8127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4AF0E2-1434-BC79-56BF-40EB60858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471BF19-8340-BEA5-A9EA-0D6DEA70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D1E97AD-3B35-7F7D-8BAD-C4532D6D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E9B0F2-4E9B-0F66-9E7D-29488A31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2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E821D-4B3F-85A1-5BEA-7D38BC9B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9AA765-20AA-187C-9AED-C5253D594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CB6D8F-FE47-14FC-1F72-78F41AA2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120EA0-FCFA-3FBD-F7C3-62235A64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15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B2D893-D347-3F80-1A1E-DFD1BB1A6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117201-D2C2-7978-5FDA-A392F862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FE5B07-A655-3021-BE23-7C66D1F76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79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446CC-204F-6C10-E9C5-1FE86526C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19A28A-5B25-7C48-C048-11022636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FF7C39-57C0-6426-FED4-E7B90716E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259D60-AAA8-1DF8-6F56-6516FBB66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599392-2DDD-9302-2DC1-35A08139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D3E99E-E73E-DBA7-0E0A-2A9A0659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12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68F77-96FC-4A3C-AE96-2BC29FC4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ABA6E88-6D67-0138-A85E-895ECB942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AC02D5-824D-7A05-55EB-5C2D50AAF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B20E73-F411-4A89-F0E0-A0E04116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F07B37-F205-EC5C-5AAF-CC6323E6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DC0FB0-1BB8-27B7-A682-A84A6495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1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D542B-81BA-0F79-4D32-89A36E84D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6C30DC-C364-33A1-C67F-8B5FBF7F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084F18-BC33-E2C6-43ED-15006C830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263DF-6E91-42A8-A78C-6B018A85E3DC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144499-7453-AA82-8A39-2E7FC7B69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CC9F0-FE33-847F-C68C-610274374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15BF-DAF5-4693-ADA7-349C27F33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599EE3-7C94-45E3-8FC5-9ED3E46C46C7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77760B-B15C-4F11-8260-9D73825A2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1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98600"/>
          </a:xfrm>
        </p:spPr>
        <p:txBody>
          <a:bodyPr/>
          <a:lstStyle/>
          <a:p>
            <a:pPr eaLnBrk="1" hangingPunct="1"/>
            <a:r>
              <a:rPr lang="ru-RU" sz="3200" b="1"/>
              <a:t>Составление предложений по картине</a:t>
            </a:r>
            <a:br>
              <a:rPr lang="ru-RU" sz="3200"/>
            </a:br>
            <a:endParaRPr lang="ru-RU" sz="32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5301" y="1420814"/>
            <a:ext cx="3394075" cy="4421187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Как называется домик с кормом для птиц?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- Как вы думаете, кто смастерил и повесил кормушку?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- Какие птицы прилетели к кормушке?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- Сколько птиц прилетело?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- Что едят синички?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- Какие птицы остаются зимовать и прилетают на зимовку?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- Почему нужно помогать птицам зимой?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</p:txBody>
      </p:sp>
      <p:pic>
        <p:nvPicPr>
          <p:cNvPr id="3789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5" y="1628776"/>
            <a:ext cx="5340350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1_Тема Office</vt:lpstr>
      <vt:lpstr>Составление предложений по картине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предложений по картине</dc:title>
  <dc:creator>Елена Поварницына</dc:creator>
  <cp:lastModifiedBy>Subzero</cp:lastModifiedBy>
  <cp:revision>1</cp:revision>
  <dcterms:created xsi:type="dcterms:W3CDTF">2023-07-21T04:47:42Z</dcterms:created>
  <dcterms:modified xsi:type="dcterms:W3CDTF">2024-04-13T08:37:27Z</dcterms:modified>
</cp:coreProperties>
</file>