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81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4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85C2D0-6BD9-C5B4-CCD7-251FB722CE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5055B1E-8092-4929-0FCC-29044ED193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1864CA-FA37-8808-197F-4A3BB8F7D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263DF-6E91-42A8-A78C-6B018A85E3DC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460521-2499-10C7-6BC9-3BEAFF34F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B16CAA-620C-3673-238E-D022B7F9E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15BF-DAF5-4693-ADA7-349C27F33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463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2EE08E-B22B-51EB-3147-0E1D5493A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AE894B7-86FF-F556-271C-8E52D00204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9E16481-046C-5C00-47F7-F5D040A47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263DF-6E91-42A8-A78C-6B018A85E3DC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613B80-5769-9BBA-27A8-1AC74210B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142984F-F2C2-5BD4-967D-733F8AC37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15BF-DAF5-4693-ADA7-349C27F33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738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37BCA7D-18F2-6F25-AA40-68042752C8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171A860-973A-D208-54E9-27F6C2F515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935A7DD-6C7F-D3DD-4E3B-D88111043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263DF-6E91-42A8-A78C-6B018A85E3DC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AA3619-FA20-894F-6D67-C96475637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474129-ED06-FE9E-95B2-71A4D87E9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15BF-DAF5-4693-ADA7-349C27F33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4199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56EFF-DB22-4A07-9679-1C6B3281EE0C}" type="datetimeFigureOut">
              <a:rPr lang="ru-RU"/>
              <a:pPr>
                <a:defRPr/>
              </a:pPr>
              <a:t>13.04.2024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6A3D8-5C3C-488E-9860-2C6D02F8CA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3713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90907-3975-4F91-85C4-7CBC33088FCA}" type="datetimeFigureOut">
              <a:rPr lang="ru-RU"/>
              <a:pPr>
                <a:defRPr/>
              </a:pPr>
              <a:t>13.04.2024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62259-8FE6-480D-9F41-F0EB883BE7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679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91242-BA2C-4CC1-8F65-80E4D1772E72}" type="datetimeFigureOut">
              <a:rPr lang="ru-RU"/>
              <a:pPr>
                <a:defRPr/>
              </a:pPr>
              <a:t>13.04.2024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6E967-5DCD-4021-8E35-5E1E416F0F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222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30FAF-B628-4A1C-BF44-B0A860E8CB82}" type="datetimeFigureOut">
              <a:rPr lang="ru-RU"/>
              <a:pPr>
                <a:defRPr/>
              </a:pPr>
              <a:t>13.04.2024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FAB18-9532-4938-8473-19B6F75FBC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3179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F8F32-F3BC-4834-AA92-3F12F72AFCE9}" type="datetimeFigureOut">
              <a:rPr lang="ru-RU"/>
              <a:pPr>
                <a:defRPr/>
              </a:pPr>
              <a:t>13.04.2024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810B3-4913-4D22-8D22-5F19823440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0375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A7171-F218-46F3-AE48-34C4F3348613}" type="datetimeFigureOut">
              <a:rPr lang="ru-RU"/>
              <a:pPr>
                <a:defRPr/>
              </a:pPr>
              <a:t>13.04.2024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8EC90-A3F1-4EE8-9741-B567BD4092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7587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BA95A-4112-47A1-B165-51D8B038DF0E}" type="datetimeFigureOut">
              <a:rPr lang="ru-RU"/>
              <a:pPr>
                <a:defRPr/>
              </a:pPr>
              <a:t>13.04.2024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EECF7-1729-4D18-B314-F34959257D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9623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EDEA5-25E8-48D8-A88B-4F9FEA1887AE}" type="datetimeFigureOut">
              <a:rPr lang="ru-RU"/>
              <a:pPr>
                <a:defRPr/>
              </a:pPr>
              <a:t>13.04.2024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8CECB-64E5-4B73-A76F-3B3F81B6EA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547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4200B6-3C6D-24A0-6ADC-510E1A3C7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C6E4D8-374C-EBE1-69AF-9B89C62D7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7D330F-6F67-0F2D-3499-6532A083E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263DF-6E91-42A8-A78C-6B018A85E3DC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1179C7-CB92-CD23-0502-092216597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C8CFD6-7776-D083-3CA2-F0FDB14EC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15BF-DAF5-4693-ADA7-349C27F33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2728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8AE34-505C-468A-9848-B535CF8F34CD}" type="datetimeFigureOut">
              <a:rPr lang="ru-RU"/>
              <a:pPr>
                <a:defRPr/>
              </a:pPr>
              <a:t>13.04.2024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A334E-C601-4D44-A64A-7FFF89652E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6753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48C95-49D3-407D-90AA-6EF30C881B17}" type="datetimeFigureOut">
              <a:rPr lang="ru-RU"/>
              <a:pPr>
                <a:defRPr/>
              </a:pPr>
              <a:t>13.04.2024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21963-E090-4EAD-A526-529FE844BE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1772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C958A-1FB2-4981-867F-BE3662489984}" type="datetimeFigureOut">
              <a:rPr lang="ru-RU"/>
              <a:pPr>
                <a:defRPr/>
              </a:pPr>
              <a:t>13.04.2024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6F1D8-BDFC-484E-96B2-C4F5E1884E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123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8ACD49-DCBD-10A4-F9C2-B5A3CD4C0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4DE3A8-5644-C827-4C2F-F34BD0CF36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3DE63B-B2F4-5148-3EC0-2DF9EA3DB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263DF-6E91-42A8-A78C-6B018A85E3DC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403A00-4B75-C783-F28A-0BC496105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144C56-4352-1BDC-04F8-C85D5ADA6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15BF-DAF5-4693-ADA7-349C27F33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39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E65E7E-6E93-BEBC-7DDA-14222E58E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C18A66-F6BC-936F-56CB-4C5FA9661C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4B22AEB-F479-F503-8FD9-3E637916C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5091DB3-F17E-1DD5-E4FD-01F46C956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263DF-6E91-42A8-A78C-6B018A85E3DC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6B9C7EB-BCA5-8593-14ED-6B67EB9BD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8EE47AC-E114-A7A0-77E9-C583507C6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15BF-DAF5-4693-ADA7-349C27F33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396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D93AFF-87DF-1C75-83EB-FE0A7CC1A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954E561-3106-8B5A-098B-A3EA75A04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2D206B2-F1DD-4424-BE10-91349ADA0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B59A0C9-DAB4-5CBA-EB0C-C041F81279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B4AF0E2-1434-BC79-56BF-40EB608582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471BF19-8340-BEA5-A9EA-0D6DEA709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263DF-6E91-42A8-A78C-6B018A85E3DC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D1E97AD-3B35-7F7D-8BAD-C4532D6D8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2E9B0F2-4E9B-0F66-9E7D-29488A31C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15BF-DAF5-4693-ADA7-349C27F33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627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9E821D-4B3F-85A1-5BEA-7D38BC9B4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29AA765-20AA-187C-9AED-C5253D594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263DF-6E91-42A8-A78C-6B018A85E3DC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7CB6D8F-FE47-14FC-1F72-78F41AA21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0120EA0-FCFA-3FBD-F7C3-62235A64F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15BF-DAF5-4693-ADA7-349C27F33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153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AB2D893-D347-3F80-1A1E-DFD1BB1A6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263DF-6E91-42A8-A78C-6B018A85E3DC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6117201-D2C2-7978-5FDA-A392F8627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3FE5B07-A655-3021-BE23-7C66D1F76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15BF-DAF5-4693-ADA7-349C27F33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790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F446CC-204F-6C10-E9C5-1FE86526C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19A28A-5B25-7C48-C048-110226369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7FF7C39-57C0-6426-FED4-E7B90716E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2259D60-AAA8-1DF8-6F56-6516FBB66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263DF-6E91-42A8-A78C-6B018A85E3DC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0599392-2DDD-9302-2DC1-35A08139E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8D3E99E-E73E-DBA7-0E0A-2A9A06591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15BF-DAF5-4693-ADA7-349C27F33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129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B68F77-96FC-4A3C-AE96-2BC29FC44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ABA6E88-6D67-0138-A85E-895ECB9425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FAC02D5-824D-7A05-55EB-5C2D50AAF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EB20E73-F411-4A89-F0E0-A0E041161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263DF-6E91-42A8-A78C-6B018A85E3DC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5F07B37-F205-EC5C-5AAF-CC6323E67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4DC0FB0-1BB8-27B7-A682-A84A64954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15BF-DAF5-4693-ADA7-349C27F33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312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ED542B-81BA-0F79-4D32-89A36E84D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06C30DC-C364-33A1-C67F-8B5FBF7F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084F18-BC33-E2C6-43ED-15006C8303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263DF-6E91-42A8-A78C-6B018A85E3DC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144499-7453-AA82-8A39-2E7FC7B69E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6CC9F0-FE33-847F-C68C-610274374C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415BF-DAF5-4693-ADA7-349C27F33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28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8599EE3-7C94-45E3-8FC5-9ED3E46C46C7}" type="datetimeFigureOut">
              <a:rPr lang="ru-RU"/>
              <a:pPr>
                <a:defRPr/>
              </a:pPr>
              <a:t>13.04.2024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077760B-B15C-4F11-8260-9D73825A21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010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498600"/>
          </a:xfrm>
        </p:spPr>
        <p:txBody>
          <a:bodyPr/>
          <a:lstStyle/>
          <a:p>
            <a:pPr eaLnBrk="1" hangingPunct="1"/>
            <a:r>
              <a:rPr lang="ru-RU" sz="3200" b="1"/>
              <a:t>Составление предложений по картине</a:t>
            </a:r>
            <a:br>
              <a:rPr lang="ru-RU" sz="3200"/>
            </a:br>
            <a:endParaRPr lang="ru-RU" sz="320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5301" y="1420814"/>
            <a:ext cx="3394075" cy="4421187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/>
              <a:t>Как называется домик с кормом для птиц?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/>
              <a:t>- Как вы думаете, кто смастерил и повесил кормушку?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/>
              <a:t>- Какие птицы прилетели к кормушке?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/>
              <a:t>- Сколько птиц прилетело?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/>
              <a:t>- Что едят синички?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/>
              <a:t>- Какие птицы остаются зимовать и прилетают на зимовку?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/>
              <a:t>- Почему нужно помогать птицам зимой?</a:t>
            </a:r>
            <a:endParaRPr lang="ru-RU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ru-RU" dirty="0"/>
          </a:p>
        </p:txBody>
      </p:sp>
      <p:pic>
        <p:nvPicPr>
          <p:cNvPr id="37891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59375" y="1628776"/>
            <a:ext cx="5340350" cy="400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58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1_Тема Office</vt:lpstr>
      <vt:lpstr>Составление предложений по картине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Составление предложений по картине</dc:title>
  <dc:creator>Елена Поварницына</dc:creator>
  <cp:lastModifiedBy>Subzero</cp:lastModifiedBy>
  <cp:revision>1</cp:revision>
  <dcterms:created xsi:type="dcterms:W3CDTF">2023-07-21T04:47:42Z</dcterms:created>
  <dcterms:modified xsi:type="dcterms:W3CDTF">2024-04-13T08:37:27Z</dcterms:modified>
</cp:coreProperties>
</file>